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8" r:id="rId4"/>
    <p:sldId id="289" r:id="rId5"/>
    <p:sldId id="265" r:id="rId6"/>
    <p:sldId id="264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90" r:id="rId15"/>
    <p:sldId id="274" r:id="rId16"/>
    <p:sldId id="275" r:id="rId17"/>
    <p:sldId id="292" r:id="rId18"/>
    <p:sldId id="276" r:id="rId19"/>
    <p:sldId id="291" r:id="rId20"/>
    <p:sldId id="277" r:id="rId21"/>
    <p:sldId id="293" r:id="rId22"/>
    <p:sldId id="260" r:id="rId23"/>
    <p:sldId id="281" r:id="rId24"/>
    <p:sldId id="288" r:id="rId25"/>
    <p:sldId id="285" r:id="rId26"/>
    <p:sldId id="286" r:id="rId27"/>
    <p:sldId id="287" r:id="rId28"/>
    <p:sldId id="280" r:id="rId29"/>
    <p:sldId id="262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25" autoAdjust="0"/>
    <p:restoredTop sz="74343"/>
  </p:normalViewPr>
  <p:slideViewPr>
    <p:cSldViewPr snapToGrid="0">
      <p:cViewPr varScale="1">
        <p:scale>
          <a:sx n="54" d="100"/>
          <a:sy n="54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2019. 12. 9.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</a:t>
            </a:r>
            <a:r>
              <a:rPr kumimoji="1" lang="ko-KR" altLang="en-US"/>
              <a:t>관리 시스템에 대한 </a:t>
            </a:r>
            <a:r>
              <a:rPr kumimoji="1" lang="en-US" altLang="ko-KR"/>
              <a:t>Software Architecture Document </a:t>
            </a:r>
            <a:r>
              <a:rPr kumimoji="1" lang="ko-KR" altLang="en-US"/>
              <a:t>발표를 맡은 정영모 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102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09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/>
              <a:t>user </a:t>
            </a:r>
            <a:r>
              <a:rPr kumimoji="1" lang="ko-KR" altLang="en-US"/>
              <a:t>대</a:t>
            </a:r>
            <a:r>
              <a:rPr kumimoji="1" lang="en-US" altLang="ko-KR"/>
              <a:t> chemical</a:t>
            </a:r>
            <a:r>
              <a:rPr kumimoji="1" lang="ko-KR" altLang="en-US"/>
              <a:t>이 </a:t>
            </a:r>
            <a:r>
              <a:rPr kumimoji="1" lang="en-US" altLang="ko-KR"/>
              <a:t>OneToMany</a:t>
            </a:r>
            <a:r>
              <a:rPr kumimoji="1" lang="ko-KR" altLang="en-US"/>
              <a:t>관계이지만</a:t>
            </a:r>
            <a:r>
              <a:rPr kumimoji="1" lang="en-US" altLang="ko-KR"/>
              <a:t>,</a:t>
            </a:r>
            <a:r>
              <a:rPr kumimoji="1" lang="ko-KR" altLang="en-US"/>
              <a:t> 보통 </a:t>
            </a:r>
            <a:r>
              <a:rPr kumimoji="1" lang="en-US" altLang="ko-KR"/>
              <a:t>OneToMany</a:t>
            </a:r>
            <a:r>
              <a:rPr kumimoji="1" lang="ko-KR" altLang="en-US"/>
              <a:t>는 </a:t>
            </a:r>
            <a:r>
              <a:rPr kumimoji="1" lang="en-US" altLang="ko-KR"/>
              <a:t>many</a:t>
            </a:r>
            <a:r>
              <a:rPr kumimoji="1" lang="ko-KR" altLang="en-US"/>
              <a:t>의 입장에서 </a:t>
            </a:r>
            <a:r>
              <a:rPr kumimoji="1" lang="en-US" altLang="ko-KR"/>
              <a:t>one</a:t>
            </a:r>
            <a:r>
              <a:rPr kumimoji="1" lang="ko-KR" altLang="en-US"/>
              <a:t>을 참조하게 되지만</a:t>
            </a:r>
            <a:r>
              <a:rPr kumimoji="1" lang="en-US" altLang="ko-KR"/>
              <a:t>,</a:t>
            </a:r>
            <a:r>
              <a:rPr kumimoji="1" lang="ko-KR" altLang="en-US"/>
              <a:t> 저는 </a:t>
            </a:r>
            <a:r>
              <a:rPr kumimoji="1" lang="en-US" altLang="ko-KR"/>
              <a:t>user</a:t>
            </a:r>
            <a:r>
              <a:rPr kumimoji="1" lang="ko-KR" altLang="en-US"/>
              <a:t>가 </a:t>
            </a:r>
            <a:r>
              <a:rPr kumimoji="1" lang="en-US" altLang="ko-KR"/>
              <a:t>chemical</a:t>
            </a:r>
            <a:r>
              <a:rPr kumimoji="1" lang="ko-KR" altLang="en-US"/>
              <a:t>들을 참조하기 위해서 </a:t>
            </a:r>
            <a:r>
              <a:rPr kumimoji="1" lang="en-US" altLang="ko-KR"/>
              <a:t>ManyToMany</a:t>
            </a:r>
            <a:r>
              <a:rPr kumimoji="1" lang="ko-KR" altLang="en-US"/>
              <a:t>로 설정하였습니다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저장되어 </a:t>
            </a:r>
            <a:r>
              <a:rPr kumimoji="1" lang="ko-KR" altLang="en-US" dirty="0"/>
              <a:t>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48510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(read, create)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(read)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3F840-892C-0F45-99A9-4762DC4DCC9C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Boundary class (read)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Control class (read)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Entity class (read)</a:t>
            </a:r>
            <a:endParaRPr lang="en-US" altLang="ko-KR" sz="2800" dirty="0"/>
          </a:p>
        </p:txBody>
      </p:sp>
      <p:pic>
        <p:nvPicPr>
          <p:cNvPr id="10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0F40AFBA-8710-6641-9837-CCCCC53EF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0" y="1578052"/>
            <a:ext cx="5895605" cy="46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D5E14DBD-0DD2-584E-B790-DE580950B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6201326" y="3207895"/>
            <a:ext cx="5831482" cy="10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1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(create)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39" y="406916"/>
            <a:ext cx="55398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Boundary class (create)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CFAA5-01E7-B742-A0A4-88169950B880}"/>
              </a:ext>
            </a:extLst>
          </p:cNvPr>
          <p:cNvSpPr txBox="1"/>
          <p:nvPr/>
        </p:nvSpPr>
        <p:spPr>
          <a:xfrm>
            <a:off x="2240040" y="406916"/>
            <a:ext cx="57647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Control class (create)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Entity class (create)</a:t>
            </a:r>
            <a:endParaRPr lang="en-US" altLang="ko-KR" sz="2800" dirty="0"/>
          </a:p>
        </p:txBody>
      </p:sp>
      <p:pic>
        <p:nvPicPr>
          <p:cNvPr id="8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9F5F6E8-005F-4347-B0EA-CE03A32B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95CCAD36-6945-2946-A567-AEE4BEAA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653" y="1555722"/>
            <a:ext cx="5895605" cy="46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4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C696DC-7854-5249-8BE9-E8941F0F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6" y="1031063"/>
            <a:ext cx="9241370" cy="58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5A3691-E9AE-B24A-85CD-CECDB59B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68" y="1196040"/>
            <a:ext cx="9334500" cy="5346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가입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기기 예약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393768" y="2404305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B27D21-9D9D-D243-903E-BD18DB25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08" y="514530"/>
            <a:ext cx="7591452" cy="67533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보관 장소 추천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D561A2-F566-46F4-A2CA-EE09E63876D9}"/>
              </a:ext>
            </a:extLst>
          </p:cNvPr>
          <p:cNvSpPr/>
          <p:nvPr/>
        </p:nvSpPr>
        <p:spPr>
          <a:xfrm>
            <a:off x="5805434" y="1452833"/>
            <a:ext cx="1044000" cy="147283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EC308C-2101-4B71-84EB-EDA78246ADB1}"/>
              </a:ext>
            </a:extLst>
          </p:cNvPr>
          <p:cNvSpPr/>
          <p:nvPr/>
        </p:nvSpPr>
        <p:spPr>
          <a:xfrm>
            <a:off x="10228476" y="5158679"/>
            <a:ext cx="1368000" cy="283649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 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BE6114-9000-42DA-9927-5418E80B433C}"/>
              </a:ext>
            </a:extLst>
          </p:cNvPr>
          <p:cNvSpPr/>
          <p:nvPr/>
        </p:nvSpPr>
        <p:spPr>
          <a:xfrm>
            <a:off x="5786384" y="1286500"/>
            <a:ext cx="1152000" cy="14728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2458EC-DDD6-47F1-99B9-FD31844A0C27}"/>
              </a:ext>
            </a:extLst>
          </p:cNvPr>
          <p:cNvSpPr/>
          <p:nvPr/>
        </p:nvSpPr>
        <p:spPr>
          <a:xfrm>
            <a:off x="10227634" y="4572745"/>
            <a:ext cx="1152000" cy="42852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853ADB2-D86C-4D01-BD83-06FDF9F42B61}"/>
              </a:ext>
            </a:extLst>
          </p:cNvPr>
          <p:cNvSpPr/>
          <p:nvPr/>
        </p:nvSpPr>
        <p:spPr>
          <a:xfrm>
            <a:off x="5786384" y="1758521"/>
            <a:ext cx="1181101" cy="28873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9142A96-C85C-46BA-904A-D2948CF1AD9A}"/>
              </a:ext>
            </a:extLst>
          </p:cNvPr>
          <p:cNvSpPr/>
          <p:nvPr/>
        </p:nvSpPr>
        <p:spPr>
          <a:xfrm>
            <a:off x="5790247" y="1600115"/>
            <a:ext cx="1296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0D3520-A547-4B80-BD95-FDF65D12CF04}"/>
              </a:ext>
            </a:extLst>
          </p:cNvPr>
          <p:cNvSpPr/>
          <p:nvPr/>
        </p:nvSpPr>
        <p:spPr>
          <a:xfrm>
            <a:off x="10227634" y="5442328"/>
            <a:ext cx="1440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6A2F662-7A88-43D4-BB2E-30280D7F5F09}"/>
              </a:ext>
            </a:extLst>
          </p:cNvPr>
          <p:cNvSpPr/>
          <p:nvPr/>
        </p:nvSpPr>
        <p:spPr>
          <a:xfrm>
            <a:off x="10227634" y="5599740"/>
            <a:ext cx="1152000" cy="430931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explosive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D1137-A412-AE43-BD17-C9456C701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34" y="283806"/>
            <a:ext cx="9193237" cy="62913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973837" y="3014519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2691580" y="3073741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3493474" y="675123"/>
            <a:ext cx="2602526" cy="2379567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6579117" y="514570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</p:cNvCxnSpPr>
          <p:nvPr/>
        </p:nvCxnSpPr>
        <p:spPr>
          <a:xfrm flipV="1">
            <a:off x="5731337" y="827525"/>
            <a:ext cx="872220" cy="2476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2" y="5873527"/>
            <a:ext cx="3199197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 알림이 마지막으로 삭제된 기간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초기값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6853207" y="4034657"/>
            <a:ext cx="1546489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7943850" y="4282299"/>
            <a:ext cx="455847" cy="15860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알림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사각형: 둥근 모서리 13">
            <a:extLst>
              <a:ext uri="{FF2B5EF4-FFF2-40B4-BE49-F238E27FC236}">
                <a16:creationId xmlns:a16="http://schemas.microsoft.com/office/drawing/2014/main" id="{AD1B0C2A-D4EB-9946-A657-518DCDDF32EC}"/>
              </a:ext>
            </a:extLst>
          </p:cNvPr>
          <p:cNvSpPr/>
          <p:nvPr/>
        </p:nvSpPr>
        <p:spPr>
          <a:xfrm>
            <a:off x="3910114" y="3162308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3" name="사각형: 둥근 모서리 13">
            <a:extLst>
              <a:ext uri="{FF2B5EF4-FFF2-40B4-BE49-F238E27FC236}">
                <a16:creationId xmlns:a16="http://schemas.microsoft.com/office/drawing/2014/main" id="{E8D8C737-E997-614B-8659-D45C571997D9}"/>
              </a:ext>
            </a:extLst>
          </p:cNvPr>
          <p:cNvSpPr/>
          <p:nvPr/>
        </p:nvSpPr>
        <p:spPr>
          <a:xfrm>
            <a:off x="6173297" y="4540068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0F4114-C14C-2848-90CD-EAF0E07FB58B}"/>
              </a:ext>
            </a:extLst>
          </p:cNvPr>
          <p:cNvSpPr txBox="1"/>
          <p:nvPr/>
        </p:nvSpPr>
        <p:spPr>
          <a:xfrm>
            <a:off x="3499131" y="3448051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F7BA2-1A70-754A-875E-2022F451CD13}"/>
              </a:ext>
            </a:extLst>
          </p:cNvPr>
          <p:cNvSpPr txBox="1"/>
          <p:nvPr/>
        </p:nvSpPr>
        <p:spPr>
          <a:xfrm>
            <a:off x="5762314" y="4898412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 알림</a:t>
            </a: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FD74B-C473-024F-979B-AE3AD134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455804"/>
            <a:ext cx="10073640" cy="5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2121</Words>
  <Application>Microsoft Macintosh PowerPoint</Application>
  <PresentationFormat>와이드스크린</PresentationFormat>
  <Paragraphs>266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맑은 고딕</vt:lpstr>
      <vt:lpstr>KoPub돋움체 Light</vt:lpstr>
      <vt:lpstr>KoPub돋움체 Bold</vt:lpstr>
      <vt:lpstr>KoPub돋움체 Medium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정영모</cp:lastModifiedBy>
  <cp:revision>123</cp:revision>
  <dcterms:created xsi:type="dcterms:W3CDTF">2017-11-16T00:50:54Z</dcterms:created>
  <dcterms:modified xsi:type="dcterms:W3CDTF">2019-12-08T22:05:09Z</dcterms:modified>
</cp:coreProperties>
</file>